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5D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3D1027-F87A-44A9-9EFD-63DF2CBC3978}" v="55" dt="2020-09-24T04:56:06.8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frey, Megan" userId="450d5b72-5ec0-441f-ab18-45a376921fbb" providerId="ADAL" clId="{C73D1027-F87A-44A9-9EFD-63DF2CBC3978}"/>
    <pc:docChg chg="undo custSel addSld delSld modSld modMainMaster">
      <pc:chgData name="Godfrey, Megan" userId="450d5b72-5ec0-441f-ab18-45a376921fbb" providerId="ADAL" clId="{C73D1027-F87A-44A9-9EFD-63DF2CBC3978}" dt="2020-09-24T13:12:33.543" v="4702" actId="20577"/>
      <pc:docMkLst>
        <pc:docMk/>
      </pc:docMkLst>
      <pc:sldChg chg="modSp add setBg">
        <pc:chgData name="Godfrey, Megan" userId="450d5b72-5ec0-441f-ab18-45a376921fbb" providerId="ADAL" clId="{C73D1027-F87A-44A9-9EFD-63DF2CBC3978}" dt="2020-09-24T05:03:46.522" v="4688" actId="403"/>
        <pc:sldMkLst>
          <pc:docMk/>
          <pc:sldMk cId="889753742" sldId="256"/>
        </pc:sldMkLst>
        <pc:spChg chg="mod">
          <ac:chgData name="Godfrey, Megan" userId="450d5b72-5ec0-441f-ab18-45a376921fbb" providerId="ADAL" clId="{C73D1027-F87A-44A9-9EFD-63DF2CBC3978}" dt="2020-09-24T01:37:00.133" v="111" actId="207"/>
          <ac:spMkLst>
            <pc:docMk/>
            <pc:sldMk cId="889753742" sldId="256"/>
            <ac:spMk id="2" creationId="{B9DA8804-62DA-45AB-AC6A-61E6B70B8DDE}"/>
          </ac:spMkLst>
        </pc:spChg>
        <pc:spChg chg="mod">
          <ac:chgData name="Godfrey, Megan" userId="450d5b72-5ec0-441f-ab18-45a376921fbb" providerId="ADAL" clId="{C73D1027-F87A-44A9-9EFD-63DF2CBC3978}" dt="2020-09-24T05:03:46.522" v="4688" actId="403"/>
          <ac:spMkLst>
            <pc:docMk/>
            <pc:sldMk cId="889753742" sldId="256"/>
            <ac:spMk id="3" creationId="{63E626B9-16E2-4F42-9337-D4F87CD9396C}"/>
          </ac:spMkLst>
        </pc:spChg>
      </pc:sldChg>
      <pc:sldChg chg="addSp delSp modSp add mod setBg setClrOvrMap delDesignElem">
        <pc:chgData name="Godfrey, Megan" userId="450d5b72-5ec0-441f-ab18-45a376921fbb" providerId="ADAL" clId="{C73D1027-F87A-44A9-9EFD-63DF2CBC3978}" dt="2020-09-24T13:12:33.543" v="4702" actId="20577"/>
        <pc:sldMkLst>
          <pc:docMk/>
          <pc:sldMk cId="2487194458" sldId="257"/>
        </pc:sldMkLst>
        <pc:spChg chg="mod">
          <ac:chgData name="Godfrey, Megan" userId="450d5b72-5ec0-441f-ab18-45a376921fbb" providerId="ADAL" clId="{C73D1027-F87A-44A9-9EFD-63DF2CBC3978}" dt="2020-09-24T02:41:12.330" v="526" actId="313"/>
          <ac:spMkLst>
            <pc:docMk/>
            <pc:sldMk cId="2487194458" sldId="257"/>
            <ac:spMk id="2" creationId="{F49AD208-25FB-46AA-9192-2DA0525583D0}"/>
          </ac:spMkLst>
        </pc:spChg>
        <pc:spChg chg="mod">
          <ac:chgData name="Godfrey, Megan" userId="450d5b72-5ec0-441f-ab18-45a376921fbb" providerId="ADAL" clId="{C73D1027-F87A-44A9-9EFD-63DF2CBC3978}" dt="2020-09-24T13:12:33.543" v="4702" actId="20577"/>
          <ac:spMkLst>
            <pc:docMk/>
            <pc:sldMk cId="2487194458" sldId="257"/>
            <ac:spMk id="3" creationId="{947E617B-4E65-44FB-8B1D-3D65FE44C378}"/>
          </ac:spMkLst>
        </pc:spChg>
        <pc:spChg chg="add del">
          <ac:chgData name="Godfrey, Megan" userId="450d5b72-5ec0-441f-ab18-45a376921fbb" providerId="ADAL" clId="{C73D1027-F87A-44A9-9EFD-63DF2CBC3978}" dt="2020-09-24T01:44:09.913" v="129" actId="26606"/>
          <ac:spMkLst>
            <pc:docMk/>
            <pc:sldMk cId="2487194458" sldId="257"/>
            <ac:spMk id="5" creationId="{4FD616AB-2B32-4A45-BEC9-C743E8978059}"/>
          </ac:spMkLst>
        </pc:spChg>
        <pc:spChg chg="add del">
          <ac:chgData name="Godfrey, Megan" userId="450d5b72-5ec0-441f-ab18-45a376921fbb" providerId="ADAL" clId="{C73D1027-F87A-44A9-9EFD-63DF2CBC3978}" dt="2020-09-24T01:44:09.913" v="129" actId="26606"/>
          <ac:spMkLst>
            <pc:docMk/>
            <pc:sldMk cId="2487194458" sldId="257"/>
            <ac:spMk id="6" creationId="{BEC91407-C839-4EE3-B5C6-34919D3DE7B5}"/>
          </ac:spMkLst>
        </pc:spChg>
        <pc:spChg chg="add">
          <ac:chgData name="Godfrey, Megan" userId="450d5b72-5ec0-441f-ab18-45a376921fbb" providerId="ADAL" clId="{C73D1027-F87A-44A9-9EFD-63DF2CBC3978}" dt="2020-09-24T01:46:32.257" v="133" actId="26606"/>
          <ac:spMkLst>
            <pc:docMk/>
            <pc:sldMk cId="2487194458" sldId="257"/>
            <ac:spMk id="7" creationId="{CB972422-B794-4FA8-BCC6-BAF6938A1B53}"/>
          </ac:spMkLst>
        </pc:spChg>
        <pc:spChg chg="add del">
          <ac:chgData name="Godfrey, Megan" userId="450d5b72-5ec0-441f-ab18-45a376921fbb" providerId="ADAL" clId="{C73D1027-F87A-44A9-9EFD-63DF2CBC3978}" dt="2020-09-24T01:38:58.771" v="118" actId="26606"/>
          <ac:spMkLst>
            <pc:docMk/>
            <pc:sldMk cId="2487194458" sldId="257"/>
            <ac:spMk id="8" creationId="{CB972422-B794-4FA8-BCC6-BAF6938A1B53}"/>
          </ac:spMkLst>
        </pc:spChg>
        <pc:spChg chg="add">
          <ac:chgData name="Godfrey, Megan" userId="450d5b72-5ec0-441f-ab18-45a376921fbb" providerId="ADAL" clId="{C73D1027-F87A-44A9-9EFD-63DF2CBC3978}" dt="2020-09-24T01:46:32.257" v="133" actId="26606"/>
          <ac:spMkLst>
            <pc:docMk/>
            <pc:sldMk cId="2487194458" sldId="257"/>
            <ac:spMk id="9" creationId="{89DE9E2B-5611-49C8-862E-AD4D43A8AA6D}"/>
          </ac:spMkLst>
        </pc:spChg>
        <pc:spChg chg="add del">
          <ac:chgData name="Godfrey, Megan" userId="450d5b72-5ec0-441f-ab18-45a376921fbb" providerId="ADAL" clId="{C73D1027-F87A-44A9-9EFD-63DF2CBC3978}" dt="2020-09-24T01:38:58.771" v="118" actId="26606"/>
          <ac:spMkLst>
            <pc:docMk/>
            <pc:sldMk cId="2487194458" sldId="257"/>
            <ac:spMk id="10" creationId="{89DE9E2B-5611-49C8-862E-AD4D43A8AA6D}"/>
          </ac:spMkLst>
        </pc:spChg>
        <pc:spChg chg="add del">
          <ac:chgData name="Godfrey, Megan" userId="450d5b72-5ec0-441f-ab18-45a376921fbb" providerId="ADAL" clId="{C73D1027-F87A-44A9-9EFD-63DF2CBC3978}" dt="2020-09-24T01:44:09.913" v="128" actId="26606"/>
          <ac:spMkLst>
            <pc:docMk/>
            <pc:sldMk cId="2487194458" sldId="257"/>
            <ac:spMk id="11" creationId="{4FD616AB-2B32-4A45-BEC9-C743E8978059}"/>
          </ac:spMkLst>
        </pc:spChg>
        <pc:spChg chg="add del">
          <ac:chgData name="Godfrey, Megan" userId="450d5b72-5ec0-441f-ab18-45a376921fbb" providerId="ADAL" clId="{C73D1027-F87A-44A9-9EFD-63DF2CBC3978}" dt="2020-09-24T01:44:09.913" v="128" actId="26606"/>
          <ac:spMkLst>
            <pc:docMk/>
            <pc:sldMk cId="2487194458" sldId="257"/>
            <ac:spMk id="13" creationId="{BEC91407-C839-4EE3-B5C6-34919D3DE7B5}"/>
          </ac:spMkLst>
        </pc:spChg>
        <pc:spChg chg="add del">
          <ac:chgData name="Godfrey, Megan" userId="450d5b72-5ec0-441f-ab18-45a376921fbb" providerId="ADAL" clId="{C73D1027-F87A-44A9-9EFD-63DF2CBC3978}" dt="2020-09-24T01:38:58.771" v="118" actId="26606"/>
          <ac:spMkLst>
            <pc:docMk/>
            <pc:sldMk cId="2487194458" sldId="257"/>
            <ac:spMk id="14" creationId="{519C7155-1644-4C60-B0B5-32B1800D6044}"/>
          </ac:spMkLst>
        </pc:spChg>
        <pc:spChg chg="add del">
          <ac:chgData name="Godfrey, Megan" userId="450d5b72-5ec0-441f-ab18-45a376921fbb" providerId="ADAL" clId="{C73D1027-F87A-44A9-9EFD-63DF2CBC3978}" dt="2020-09-24T01:46:09.349" v="132"/>
          <ac:spMkLst>
            <pc:docMk/>
            <pc:sldMk cId="2487194458" sldId="257"/>
            <ac:spMk id="16" creationId="{CB972422-B794-4FA8-BCC6-BAF6938A1B53}"/>
          </ac:spMkLst>
        </pc:spChg>
        <pc:spChg chg="add del">
          <ac:chgData name="Godfrey, Megan" userId="450d5b72-5ec0-441f-ab18-45a376921fbb" providerId="ADAL" clId="{C73D1027-F87A-44A9-9EFD-63DF2CBC3978}" dt="2020-09-24T01:46:09.349" v="132"/>
          <ac:spMkLst>
            <pc:docMk/>
            <pc:sldMk cId="2487194458" sldId="257"/>
            <ac:spMk id="17" creationId="{519C7155-1644-4C60-B0B5-32B1800D6044}"/>
          </ac:spMkLst>
        </pc:spChg>
        <pc:spChg chg="add del">
          <ac:chgData name="Godfrey, Megan" userId="450d5b72-5ec0-441f-ab18-45a376921fbb" providerId="ADAL" clId="{C73D1027-F87A-44A9-9EFD-63DF2CBC3978}" dt="2020-09-24T01:46:09.349" v="132"/>
          <ac:spMkLst>
            <pc:docMk/>
            <pc:sldMk cId="2487194458" sldId="257"/>
            <ac:spMk id="18" creationId="{89DE9E2B-5611-49C8-862E-AD4D43A8AA6D}"/>
          </ac:spMkLst>
        </pc:spChg>
        <pc:spChg chg="add">
          <ac:chgData name="Godfrey, Megan" userId="450d5b72-5ec0-441f-ab18-45a376921fbb" providerId="ADAL" clId="{C73D1027-F87A-44A9-9EFD-63DF2CBC3978}" dt="2020-09-24T01:46:32.257" v="133" actId="26606"/>
          <ac:spMkLst>
            <pc:docMk/>
            <pc:sldMk cId="2487194458" sldId="257"/>
            <ac:spMk id="20" creationId="{519C7155-1644-4C60-B0B5-32B1800D6044}"/>
          </ac:spMkLst>
        </pc:spChg>
        <pc:cxnChg chg="add del">
          <ac:chgData name="Godfrey, Megan" userId="450d5b72-5ec0-441f-ab18-45a376921fbb" providerId="ADAL" clId="{C73D1027-F87A-44A9-9EFD-63DF2CBC3978}" dt="2020-09-24T01:38:58.771" v="118" actId="26606"/>
          <ac:cxnSpMkLst>
            <pc:docMk/>
            <pc:sldMk cId="2487194458" sldId="257"/>
            <ac:cxnSpMk id="12" creationId="{5296EC4F-8732-481B-94CB-C98E4EF297FF}"/>
          </ac:cxnSpMkLst>
        </pc:cxnChg>
        <pc:cxnChg chg="add del">
          <ac:chgData name="Godfrey, Megan" userId="450d5b72-5ec0-441f-ab18-45a376921fbb" providerId="ADAL" clId="{C73D1027-F87A-44A9-9EFD-63DF2CBC3978}" dt="2020-09-24T01:46:09.349" v="132"/>
          <ac:cxnSpMkLst>
            <pc:docMk/>
            <pc:sldMk cId="2487194458" sldId="257"/>
            <ac:cxnSpMk id="15" creationId="{5296EC4F-8732-481B-94CB-C98E4EF297FF}"/>
          </ac:cxnSpMkLst>
        </pc:cxnChg>
        <pc:cxnChg chg="add">
          <ac:chgData name="Godfrey, Megan" userId="450d5b72-5ec0-441f-ab18-45a376921fbb" providerId="ADAL" clId="{C73D1027-F87A-44A9-9EFD-63DF2CBC3978}" dt="2020-09-24T01:46:32.257" v="133" actId="26606"/>
          <ac:cxnSpMkLst>
            <pc:docMk/>
            <pc:sldMk cId="2487194458" sldId="257"/>
            <ac:cxnSpMk id="19" creationId="{5296EC4F-8732-481B-94CB-C98E4EF297FF}"/>
          </ac:cxnSpMkLst>
        </pc:cxnChg>
      </pc:sldChg>
      <pc:sldChg chg="modSp add">
        <pc:chgData name="Godfrey, Megan" userId="450d5b72-5ec0-441f-ab18-45a376921fbb" providerId="ADAL" clId="{C73D1027-F87A-44A9-9EFD-63DF2CBC3978}" dt="2020-09-24T02:40:36.077" v="522" actId="20577"/>
        <pc:sldMkLst>
          <pc:docMk/>
          <pc:sldMk cId="1373361981" sldId="258"/>
        </pc:sldMkLst>
        <pc:spChg chg="mod">
          <ac:chgData name="Godfrey, Megan" userId="450d5b72-5ec0-441f-ab18-45a376921fbb" providerId="ADAL" clId="{C73D1027-F87A-44A9-9EFD-63DF2CBC3978}" dt="2020-09-24T02:21:36.935" v="233" actId="20577"/>
          <ac:spMkLst>
            <pc:docMk/>
            <pc:sldMk cId="1373361981" sldId="258"/>
            <ac:spMk id="2" creationId="{F49AD208-25FB-46AA-9192-2DA0525583D0}"/>
          </ac:spMkLst>
        </pc:spChg>
        <pc:spChg chg="mod">
          <ac:chgData name="Godfrey, Megan" userId="450d5b72-5ec0-441f-ab18-45a376921fbb" providerId="ADAL" clId="{C73D1027-F87A-44A9-9EFD-63DF2CBC3978}" dt="2020-09-24T02:40:36.077" v="522" actId="20577"/>
          <ac:spMkLst>
            <pc:docMk/>
            <pc:sldMk cId="1373361981" sldId="258"/>
            <ac:spMk id="3" creationId="{947E617B-4E65-44FB-8B1D-3D65FE44C378}"/>
          </ac:spMkLst>
        </pc:spChg>
      </pc:sldChg>
      <pc:sldChg chg="modSp add">
        <pc:chgData name="Godfrey, Megan" userId="450d5b72-5ec0-441f-ab18-45a376921fbb" providerId="ADAL" clId="{C73D1027-F87A-44A9-9EFD-63DF2CBC3978}" dt="2020-09-24T04:39:08.613" v="3900" actId="20577"/>
        <pc:sldMkLst>
          <pc:docMk/>
          <pc:sldMk cId="698732725" sldId="259"/>
        </pc:sldMkLst>
        <pc:spChg chg="mod">
          <ac:chgData name="Godfrey, Megan" userId="450d5b72-5ec0-441f-ab18-45a376921fbb" providerId="ADAL" clId="{C73D1027-F87A-44A9-9EFD-63DF2CBC3978}" dt="2020-09-24T02:48:21.845" v="553" actId="20577"/>
          <ac:spMkLst>
            <pc:docMk/>
            <pc:sldMk cId="698732725" sldId="259"/>
            <ac:spMk id="2" creationId="{F49AD208-25FB-46AA-9192-2DA0525583D0}"/>
          </ac:spMkLst>
        </pc:spChg>
        <pc:spChg chg="mod">
          <ac:chgData name="Godfrey, Megan" userId="450d5b72-5ec0-441f-ab18-45a376921fbb" providerId="ADAL" clId="{C73D1027-F87A-44A9-9EFD-63DF2CBC3978}" dt="2020-09-24T04:39:08.613" v="3900" actId="20577"/>
          <ac:spMkLst>
            <pc:docMk/>
            <pc:sldMk cId="698732725" sldId="259"/>
            <ac:spMk id="3" creationId="{947E617B-4E65-44FB-8B1D-3D65FE44C378}"/>
          </ac:spMkLst>
        </pc:spChg>
      </pc:sldChg>
      <pc:sldChg chg="add del">
        <pc:chgData name="Godfrey, Megan" userId="450d5b72-5ec0-441f-ab18-45a376921fbb" providerId="ADAL" clId="{C73D1027-F87A-44A9-9EFD-63DF2CBC3978}" dt="2020-09-24T02:40:54.026" v="524"/>
        <pc:sldMkLst>
          <pc:docMk/>
          <pc:sldMk cId="1879431272" sldId="259"/>
        </pc:sldMkLst>
      </pc:sldChg>
      <pc:sldChg chg="modSp add">
        <pc:chgData name="Godfrey, Megan" userId="450d5b72-5ec0-441f-ab18-45a376921fbb" providerId="ADAL" clId="{C73D1027-F87A-44A9-9EFD-63DF2CBC3978}" dt="2020-09-24T03:10:31.171" v="1290" actId="27636"/>
        <pc:sldMkLst>
          <pc:docMk/>
          <pc:sldMk cId="242718181" sldId="260"/>
        </pc:sldMkLst>
        <pc:spChg chg="mod">
          <ac:chgData name="Godfrey, Megan" userId="450d5b72-5ec0-441f-ab18-45a376921fbb" providerId="ADAL" clId="{C73D1027-F87A-44A9-9EFD-63DF2CBC3978}" dt="2020-09-24T03:02:30.931" v="1081" actId="20577"/>
          <ac:spMkLst>
            <pc:docMk/>
            <pc:sldMk cId="242718181" sldId="260"/>
            <ac:spMk id="2" creationId="{F49AD208-25FB-46AA-9192-2DA0525583D0}"/>
          </ac:spMkLst>
        </pc:spChg>
        <pc:spChg chg="mod">
          <ac:chgData name="Godfrey, Megan" userId="450d5b72-5ec0-441f-ab18-45a376921fbb" providerId="ADAL" clId="{C73D1027-F87A-44A9-9EFD-63DF2CBC3978}" dt="2020-09-24T03:10:31.171" v="1290" actId="27636"/>
          <ac:spMkLst>
            <pc:docMk/>
            <pc:sldMk cId="242718181" sldId="260"/>
            <ac:spMk id="3" creationId="{947E617B-4E65-44FB-8B1D-3D65FE44C378}"/>
          </ac:spMkLst>
        </pc:spChg>
      </pc:sldChg>
      <pc:sldChg chg="modSp add">
        <pc:chgData name="Godfrey, Megan" userId="450d5b72-5ec0-441f-ab18-45a376921fbb" providerId="ADAL" clId="{C73D1027-F87A-44A9-9EFD-63DF2CBC3978}" dt="2020-09-24T03:19:36.606" v="1749" actId="403"/>
        <pc:sldMkLst>
          <pc:docMk/>
          <pc:sldMk cId="4103641469" sldId="261"/>
        </pc:sldMkLst>
        <pc:spChg chg="mod">
          <ac:chgData name="Godfrey, Megan" userId="450d5b72-5ec0-441f-ab18-45a376921fbb" providerId="ADAL" clId="{C73D1027-F87A-44A9-9EFD-63DF2CBC3978}" dt="2020-09-24T03:11:10.468" v="1337" actId="20577"/>
          <ac:spMkLst>
            <pc:docMk/>
            <pc:sldMk cId="4103641469" sldId="261"/>
            <ac:spMk id="2" creationId="{F49AD208-25FB-46AA-9192-2DA0525583D0}"/>
          </ac:spMkLst>
        </pc:spChg>
        <pc:spChg chg="mod">
          <ac:chgData name="Godfrey, Megan" userId="450d5b72-5ec0-441f-ab18-45a376921fbb" providerId="ADAL" clId="{C73D1027-F87A-44A9-9EFD-63DF2CBC3978}" dt="2020-09-24T03:19:36.606" v="1749" actId="403"/>
          <ac:spMkLst>
            <pc:docMk/>
            <pc:sldMk cId="4103641469" sldId="261"/>
            <ac:spMk id="3" creationId="{947E617B-4E65-44FB-8B1D-3D65FE44C378}"/>
          </ac:spMkLst>
        </pc:spChg>
      </pc:sldChg>
      <pc:sldChg chg="add del">
        <pc:chgData name="Godfrey, Megan" userId="450d5b72-5ec0-441f-ab18-45a376921fbb" providerId="ADAL" clId="{C73D1027-F87A-44A9-9EFD-63DF2CBC3978}" dt="2020-09-24T03:23:26.374" v="1751"/>
        <pc:sldMkLst>
          <pc:docMk/>
          <pc:sldMk cId="2183520870" sldId="262"/>
        </pc:sldMkLst>
      </pc:sldChg>
      <pc:sldChg chg="modSp add">
        <pc:chgData name="Godfrey, Megan" userId="450d5b72-5ec0-441f-ab18-45a376921fbb" providerId="ADAL" clId="{C73D1027-F87A-44A9-9EFD-63DF2CBC3978}" dt="2020-09-24T03:40:07.577" v="2354" actId="27636"/>
        <pc:sldMkLst>
          <pc:docMk/>
          <pc:sldMk cId="2393085825" sldId="262"/>
        </pc:sldMkLst>
        <pc:spChg chg="mod">
          <ac:chgData name="Godfrey, Megan" userId="450d5b72-5ec0-441f-ab18-45a376921fbb" providerId="ADAL" clId="{C73D1027-F87A-44A9-9EFD-63DF2CBC3978}" dt="2020-09-24T03:24:14.966" v="1789" actId="20577"/>
          <ac:spMkLst>
            <pc:docMk/>
            <pc:sldMk cId="2393085825" sldId="262"/>
            <ac:spMk id="2" creationId="{F49AD208-25FB-46AA-9192-2DA0525583D0}"/>
          </ac:spMkLst>
        </pc:spChg>
        <pc:spChg chg="mod">
          <ac:chgData name="Godfrey, Megan" userId="450d5b72-5ec0-441f-ab18-45a376921fbb" providerId="ADAL" clId="{C73D1027-F87A-44A9-9EFD-63DF2CBC3978}" dt="2020-09-24T03:40:07.577" v="2354" actId="27636"/>
          <ac:spMkLst>
            <pc:docMk/>
            <pc:sldMk cId="2393085825" sldId="262"/>
            <ac:spMk id="3" creationId="{947E617B-4E65-44FB-8B1D-3D65FE44C378}"/>
          </ac:spMkLst>
        </pc:spChg>
      </pc:sldChg>
      <pc:sldChg chg="add del">
        <pc:chgData name="Godfrey, Megan" userId="450d5b72-5ec0-441f-ab18-45a376921fbb" providerId="ADAL" clId="{C73D1027-F87A-44A9-9EFD-63DF2CBC3978}" dt="2020-09-24T03:30:41.319" v="2045"/>
        <pc:sldMkLst>
          <pc:docMk/>
          <pc:sldMk cId="2618644737" sldId="263"/>
        </pc:sldMkLst>
      </pc:sldChg>
      <pc:sldChg chg="modSp add">
        <pc:chgData name="Godfrey, Megan" userId="450d5b72-5ec0-441f-ab18-45a376921fbb" providerId="ADAL" clId="{C73D1027-F87A-44A9-9EFD-63DF2CBC3978}" dt="2020-09-24T03:45:07.741" v="2453" actId="404"/>
        <pc:sldMkLst>
          <pc:docMk/>
          <pc:sldMk cId="3898382813" sldId="263"/>
        </pc:sldMkLst>
        <pc:spChg chg="mod">
          <ac:chgData name="Godfrey, Megan" userId="450d5b72-5ec0-441f-ab18-45a376921fbb" providerId="ADAL" clId="{C73D1027-F87A-44A9-9EFD-63DF2CBC3978}" dt="2020-09-24T03:32:08.649" v="2080" actId="14100"/>
          <ac:spMkLst>
            <pc:docMk/>
            <pc:sldMk cId="3898382813" sldId="263"/>
            <ac:spMk id="2" creationId="{F49AD208-25FB-46AA-9192-2DA0525583D0}"/>
          </ac:spMkLst>
        </pc:spChg>
        <pc:spChg chg="mod">
          <ac:chgData name="Godfrey, Megan" userId="450d5b72-5ec0-441f-ab18-45a376921fbb" providerId="ADAL" clId="{C73D1027-F87A-44A9-9EFD-63DF2CBC3978}" dt="2020-09-24T03:45:07.741" v="2453" actId="404"/>
          <ac:spMkLst>
            <pc:docMk/>
            <pc:sldMk cId="3898382813" sldId="263"/>
            <ac:spMk id="3" creationId="{947E617B-4E65-44FB-8B1D-3D65FE44C378}"/>
          </ac:spMkLst>
        </pc:spChg>
      </pc:sldChg>
      <pc:sldChg chg="modSp add">
        <pc:chgData name="Godfrey, Megan" userId="450d5b72-5ec0-441f-ab18-45a376921fbb" providerId="ADAL" clId="{C73D1027-F87A-44A9-9EFD-63DF2CBC3978}" dt="2020-09-24T04:06:11.501" v="3045"/>
        <pc:sldMkLst>
          <pc:docMk/>
          <pc:sldMk cId="3672414172" sldId="264"/>
        </pc:sldMkLst>
        <pc:spChg chg="mod">
          <ac:chgData name="Godfrey, Megan" userId="450d5b72-5ec0-441f-ab18-45a376921fbb" providerId="ADAL" clId="{C73D1027-F87A-44A9-9EFD-63DF2CBC3978}" dt="2020-09-24T03:46:03.903" v="2463" actId="20577"/>
          <ac:spMkLst>
            <pc:docMk/>
            <pc:sldMk cId="3672414172" sldId="264"/>
            <ac:spMk id="2" creationId="{F49AD208-25FB-46AA-9192-2DA0525583D0}"/>
          </ac:spMkLst>
        </pc:spChg>
        <pc:spChg chg="mod">
          <ac:chgData name="Godfrey, Megan" userId="450d5b72-5ec0-441f-ab18-45a376921fbb" providerId="ADAL" clId="{C73D1027-F87A-44A9-9EFD-63DF2CBC3978}" dt="2020-09-24T04:06:11.501" v="3045"/>
          <ac:spMkLst>
            <pc:docMk/>
            <pc:sldMk cId="3672414172" sldId="264"/>
            <ac:spMk id="3" creationId="{947E617B-4E65-44FB-8B1D-3D65FE44C378}"/>
          </ac:spMkLst>
        </pc:spChg>
      </pc:sldChg>
      <pc:sldChg chg="modSp add">
        <pc:chgData name="Godfrey, Megan" userId="450d5b72-5ec0-441f-ab18-45a376921fbb" providerId="ADAL" clId="{C73D1027-F87A-44A9-9EFD-63DF2CBC3978}" dt="2020-09-24T04:24:55.236" v="3642" actId="20577"/>
        <pc:sldMkLst>
          <pc:docMk/>
          <pc:sldMk cId="3943731147" sldId="265"/>
        </pc:sldMkLst>
        <pc:spChg chg="mod">
          <ac:chgData name="Godfrey, Megan" userId="450d5b72-5ec0-441f-ab18-45a376921fbb" providerId="ADAL" clId="{C73D1027-F87A-44A9-9EFD-63DF2CBC3978}" dt="2020-09-24T04:24:55.236" v="3642" actId="20577"/>
          <ac:spMkLst>
            <pc:docMk/>
            <pc:sldMk cId="3943731147" sldId="265"/>
            <ac:spMk id="3" creationId="{947E617B-4E65-44FB-8B1D-3D65FE44C378}"/>
          </ac:spMkLst>
        </pc:spChg>
      </pc:sldChg>
      <pc:sldChg chg="modSp add">
        <pc:chgData name="Godfrey, Megan" userId="450d5b72-5ec0-441f-ab18-45a376921fbb" providerId="ADAL" clId="{C73D1027-F87A-44A9-9EFD-63DF2CBC3978}" dt="2020-09-24T04:49:59.176" v="4006" actId="20577"/>
        <pc:sldMkLst>
          <pc:docMk/>
          <pc:sldMk cId="418959989" sldId="266"/>
        </pc:sldMkLst>
        <pc:spChg chg="mod">
          <ac:chgData name="Godfrey, Megan" userId="450d5b72-5ec0-441f-ab18-45a376921fbb" providerId="ADAL" clId="{C73D1027-F87A-44A9-9EFD-63DF2CBC3978}" dt="2020-09-24T04:49:59.176" v="4006" actId="20577"/>
          <ac:spMkLst>
            <pc:docMk/>
            <pc:sldMk cId="418959989" sldId="266"/>
            <ac:spMk id="3" creationId="{947E617B-4E65-44FB-8B1D-3D65FE44C378}"/>
          </ac:spMkLst>
        </pc:spChg>
      </pc:sldChg>
      <pc:sldChg chg="modSp add">
        <pc:chgData name="Godfrey, Megan" userId="450d5b72-5ec0-441f-ab18-45a376921fbb" providerId="ADAL" clId="{C73D1027-F87A-44A9-9EFD-63DF2CBC3978}" dt="2020-09-24T04:56:56.793" v="4686" actId="5793"/>
        <pc:sldMkLst>
          <pc:docMk/>
          <pc:sldMk cId="1416748168" sldId="267"/>
        </pc:sldMkLst>
        <pc:spChg chg="mod">
          <ac:chgData name="Godfrey, Megan" userId="450d5b72-5ec0-441f-ab18-45a376921fbb" providerId="ADAL" clId="{C73D1027-F87A-44A9-9EFD-63DF2CBC3978}" dt="2020-09-24T04:50:17.084" v="4024" actId="20577"/>
          <ac:spMkLst>
            <pc:docMk/>
            <pc:sldMk cId="1416748168" sldId="267"/>
            <ac:spMk id="2" creationId="{F49AD208-25FB-46AA-9192-2DA0525583D0}"/>
          </ac:spMkLst>
        </pc:spChg>
        <pc:spChg chg="mod">
          <ac:chgData name="Godfrey, Megan" userId="450d5b72-5ec0-441f-ab18-45a376921fbb" providerId="ADAL" clId="{C73D1027-F87A-44A9-9EFD-63DF2CBC3978}" dt="2020-09-24T04:56:56.793" v="4686" actId="5793"/>
          <ac:spMkLst>
            <pc:docMk/>
            <pc:sldMk cId="1416748168" sldId="267"/>
            <ac:spMk id="3" creationId="{947E617B-4E65-44FB-8B1D-3D65FE44C378}"/>
          </ac:spMkLst>
        </pc:spChg>
      </pc:sldChg>
      <pc:sldMasterChg chg="setBg modSldLayout">
        <pc:chgData name="Godfrey, Megan" userId="450d5b72-5ec0-441f-ab18-45a376921fbb" providerId="ADAL" clId="{C73D1027-F87A-44A9-9EFD-63DF2CBC3978}" dt="2020-09-24T01:38:59.297" v="119"/>
        <pc:sldMasterMkLst>
          <pc:docMk/>
          <pc:sldMasterMk cId="615770560" sldId="2147483684"/>
        </pc:sldMasterMkLst>
        <pc:sldLayoutChg chg="setBg">
          <pc:chgData name="Godfrey, Megan" userId="450d5b72-5ec0-441f-ab18-45a376921fbb" providerId="ADAL" clId="{C73D1027-F87A-44A9-9EFD-63DF2CBC3978}" dt="2020-09-24T01:38:59.297" v="119"/>
          <pc:sldLayoutMkLst>
            <pc:docMk/>
            <pc:sldMasterMk cId="615770560" sldId="2147483684"/>
            <pc:sldLayoutMk cId="2275483455" sldId="2147483685"/>
          </pc:sldLayoutMkLst>
        </pc:sldLayoutChg>
        <pc:sldLayoutChg chg="setBg">
          <pc:chgData name="Godfrey, Megan" userId="450d5b72-5ec0-441f-ab18-45a376921fbb" providerId="ADAL" clId="{C73D1027-F87A-44A9-9EFD-63DF2CBC3978}" dt="2020-09-24T01:38:59.297" v="119"/>
          <pc:sldLayoutMkLst>
            <pc:docMk/>
            <pc:sldMasterMk cId="615770560" sldId="2147483684"/>
            <pc:sldLayoutMk cId="1415860240" sldId="2147483686"/>
          </pc:sldLayoutMkLst>
        </pc:sldLayoutChg>
        <pc:sldLayoutChg chg="setBg">
          <pc:chgData name="Godfrey, Megan" userId="450d5b72-5ec0-441f-ab18-45a376921fbb" providerId="ADAL" clId="{C73D1027-F87A-44A9-9EFD-63DF2CBC3978}" dt="2020-09-24T01:38:59.297" v="119"/>
          <pc:sldLayoutMkLst>
            <pc:docMk/>
            <pc:sldMasterMk cId="615770560" sldId="2147483684"/>
            <pc:sldLayoutMk cId="2931552196" sldId="2147483687"/>
          </pc:sldLayoutMkLst>
        </pc:sldLayoutChg>
        <pc:sldLayoutChg chg="setBg">
          <pc:chgData name="Godfrey, Megan" userId="450d5b72-5ec0-441f-ab18-45a376921fbb" providerId="ADAL" clId="{C73D1027-F87A-44A9-9EFD-63DF2CBC3978}" dt="2020-09-24T01:38:59.297" v="119"/>
          <pc:sldLayoutMkLst>
            <pc:docMk/>
            <pc:sldMasterMk cId="615770560" sldId="2147483684"/>
            <pc:sldLayoutMk cId="911501005" sldId="2147483688"/>
          </pc:sldLayoutMkLst>
        </pc:sldLayoutChg>
        <pc:sldLayoutChg chg="setBg">
          <pc:chgData name="Godfrey, Megan" userId="450d5b72-5ec0-441f-ab18-45a376921fbb" providerId="ADAL" clId="{C73D1027-F87A-44A9-9EFD-63DF2CBC3978}" dt="2020-09-24T01:38:59.297" v="119"/>
          <pc:sldLayoutMkLst>
            <pc:docMk/>
            <pc:sldMasterMk cId="615770560" sldId="2147483684"/>
            <pc:sldLayoutMk cId="305328336" sldId="2147483689"/>
          </pc:sldLayoutMkLst>
        </pc:sldLayoutChg>
        <pc:sldLayoutChg chg="setBg">
          <pc:chgData name="Godfrey, Megan" userId="450d5b72-5ec0-441f-ab18-45a376921fbb" providerId="ADAL" clId="{C73D1027-F87A-44A9-9EFD-63DF2CBC3978}" dt="2020-09-24T01:38:59.297" v="119"/>
          <pc:sldLayoutMkLst>
            <pc:docMk/>
            <pc:sldMasterMk cId="615770560" sldId="2147483684"/>
            <pc:sldLayoutMk cId="493371958" sldId="2147483690"/>
          </pc:sldLayoutMkLst>
        </pc:sldLayoutChg>
        <pc:sldLayoutChg chg="setBg">
          <pc:chgData name="Godfrey, Megan" userId="450d5b72-5ec0-441f-ab18-45a376921fbb" providerId="ADAL" clId="{C73D1027-F87A-44A9-9EFD-63DF2CBC3978}" dt="2020-09-24T01:38:59.297" v="119"/>
          <pc:sldLayoutMkLst>
            <pc:docMk/>
            <pc:sldMasterMk cId="615770560" sldId="2147483684"/>
            <pc:sldLayoutMk cId="1576626950" sldId="2147483691"/>
          </pc:sldLayoutMkLst>
        </pc:sldLayoutChg>
        <pc:sldLayoutChg chg="setBg">
          <pc:chgData name="Godfrey, Megan" userId="450d5b72-5ec0-441f-ab18-45a376921fbb" providerId="ADAL" clId="{C73D1027-F87A-44A9-9EFD-63DF2CBC3978}" dt="2020-09-24T01:38:59.297" v="119"/>
          <pc:sldLayoutMkLst>
            <pc:docMk/>
            <pc:sldMasterMk cId="615770560" sldId="2147483684"/>
            <pc:sldLayoutMk cId="3112314342" sldId="2147483692"/>
          </pc:sldLayoutMkLst>
        </pc:sldLayoutChg>
        <pc:sldLayoutChg chg="setBg">
          <pc:chgData name="Godfrey, Megan" userId="450d5b72-5ec0-441f-ab18-45a376921fbb" providerId="ADAL" clId="{C73D1027-F87A-44A9-9EFD-63DF2CBC3978}" dt="2020-09-24T01:38:59.297" v="119"/>
          <pc:sldLayoutMkLst>
            <pc:docMk/>
            <pc:sldMasterMk cId="615770560" sldId="2147483684"/>
            <pc:sldLayoutMk cId="514456965" sldId="2147483693"/>
          </pc:sldLayoutMkLst>
        </pc:sldLayoutChg>
        <pc:sldLayoutChg chg="setBg">
          <pc:chgData name="Godfrey, Megan" userId="450d5b72-5ec0-441f-ab18-45a376921fbb" providerId="ADAL" clId="{C73D1027-F87A-44A9-9EFD-63DF2CBC3978}" dt="2020-09-24T01:38:59.297" v="119"/>
          <pc:sldLayoutMkLst>
            <pc:docMk/>
            <pc:sldMasterMk cId="615770560" sldId="2147483684"/>
            <pc:sldLayoutMk cId="3330659206" sldId="2147483694"/>
          </pc:sldLayoutMkLst>
        </pc:sldLayoutChg>
        <pc:sldLayoutChg chg="setBg">
          <pc:chgData name="Godfrey, Megan" userId="450d5b72-5ec0-441f-ab18-45a376921fbb" providerId="ADAL" clId="{C73D1027-F87A-44A9-9EFD-63DF2CBC3978}" dt="2020-09-24T01:38:59.297" v="119"/>
          <pc:sldLayoutMkLst>
            <pc:docMk/>
            <pc:sldMasterMk cId="615770560" sldId="2147483684"/>
            <pc:sldLayoutMk cId="4000530604" sldId="214748369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83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59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CE8BA3C-63FB-4DB4-A3D9-0848D818977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30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6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E8BA3C-63FB-4DB4-A3D9-0848D818977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521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01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8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71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26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1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56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CE8BA3C-63FB-4DB4-A3D9-0848D818977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705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hcg-fr.fluidreview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cspgrantreporting@howardcountymd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A8804-62DA-45AB-AC6A-61E6B70B8D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E45D02"/>
                </a:solidFill>
              </a:rPr>
              <a:t>Operating Grant Launch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E626B9-16E2-4F42-9337-D4F87CD93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Community Service Partnership – Human Services Grants</a:t>
            </a:r>
          </a:p>
          <a:p>
            <a:r>
              <a:rPr lang="en-US" sz="2800" dirty="0"/>
              <a:t>FY 2021</a:t>
            </a:r>
          </a:p>
        </p:txBody>
      </p:sp>
    </p:spTree>
    <p:extLst>
      <p:ext uri="{BB962C8B-B14F-4D97-AF65-F5344CB8AC3E}">
        <p14:creationId xmlns:p14="http://schemas.microsoft.com/office/powerpoint/2010/main" val="889753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3" y="1325880"/>
            <a:ext cx="3326502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reporting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Report Schedule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Reports are due as stated in the schedule outlined in the grant agreement.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It is expected that reports be fully and accurately completed and submitted </a:t>
            </a:r>
            <a:r>
              <a:rPr lang="en-US" sz="2600" b="1" u="sng" dirty="0">
                <a:solidFill>
                  <a:schemeClr val="tx2"/>
                </a:solidFill>
              </a:rPr>
              <a:t>by the stated deadline</a:t>
            </a:r>
            <a:r>
              <a:rPr lang="en-US" sz="2600" dirty="0">
                <a:solidFill>
                  <a:schemeClr val="tx2"/>
                </a:solidFill>
              </a:rPr>
              <a:t>.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If an extension is needed, please contact the CSP Manager prior to the grant due date.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43731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3" y="1325880"/>
            <a:ext cx="3326502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reporting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Reminders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Expenditure Report – report only on the actual spending up to the grant total.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Complete the report forms provided, please do not create your own or alter the reporting format.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Please submit all four required reports – partial reporting will not be accepted.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8959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3" y="1325880"/>
            <a:ext cx="3326502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Record retention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762000"/>
            <a:ext cx="6605331" cy="5445759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3000" dirty="0">
                <a:solidFill>
                  <a:schemeClr val="tx2"/>
                </a:solidFill>
              </a:rPr>
              <a:t>Records are to be retained for 3 years from the end of the grant term (June 30</a:t>
            </a:r>
            <a:r>
              <a:rPr lang="en-US" sz="3000" baseline="30000" dirty="0">
                <a:solidFill>
                  <a:schemeClr val="tx2"/>
                </a:solidFill>
              </a:rPr>
              <a:t>th</a:t>
            </a:r>
            <a:r>
              <a:rPr lang="en-US" sz="3000" dirty="0">
                <a:solidFill>
                  <a:schemeClr val="tx2"/>
                </a:solidFill>
              </a:rPr>
              <a:t>).</a:t>
            </a:r>
          </a:p>
          <a:p>
            <a:r>
              <a:rPr lang="en-US" sz="3000" dirty="0">
                <a:solidFill>
                  <a:schemeClr val="tx2"/>
                </a:solidFill>
              </a:rPr>
              <a:t>All Grantees should maintain a grant file.</a:t>
            </a:r>
          </a:p>
          <a:p>
            <a:r>
              <a:rPr lang="en-US" sz="3000" dirty="0">
                <a:solidFill>
                  <a:schemeClr val="tx2"/>
                </a:solidFill>
              </a:rPr>
              <a:t>Please do not rely on the GMS for storing documents </a:t>
            </a:r>
            <a:r>
              <a:rPr lang="en-US" sz="3000" dirty="0">
                <a:solidFill>
                  <a:schemeClr val="tx2"/>
                </a:solidFill>
                <a:sym typeface="Wingdings" panose="05000000000000000000" pitchFamily="2" charset="2"/>
              </a:rPr>
              <a:t>--&gt; download, print, save local/hard copies of all grant documents.</a:t>
            </a:r>
          </a:p>
          <a:p>
            <a:pPr lvl="3"/>
            <a:r>
              <a:rPr lang="en-US" sz="2800" dirty="0">
                <a:solidFill>
                  <a:schemeClr val="tx2"/>
                </a:solidFill>
              </a:rPr>
              <a:t>FluidReview will no longer be accessible as of March 1, 2021. 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Retrieving documents from FluidReview – linked documents will have broken links as a result of the transition. 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Repair the link by inserting “–</a:t>
            </a:r>
            <a:r>
              <a:rPr lang="en-US" sz="2600" dirty="0" err="1">
                <a:solidFill>
                  <a:schemeClr val="tx2"/>
                </a:solidFill>
              </a:rPr>
              <a:t>fr</a:t>
            </a:r>
            <a:r>
              <a:rPr lang="en-US" sz="2600" dirty="0">
                <a:solidFill>
                  <a:schemeClr val="tx2"/>
                </a:solidFill>
              </a:rPr>
              <a:t>” in the link following </a:t>
            </a:r>
            <a:r>
              <a:rPr lang="en-US" sz="2600" dirty="0" err="1">
                <a:solidFill>
                  <a:schemeClr val="tx2"/>
                </a:solidFill>
              </a:rPr>
              <a:t>hcg</a:t>
            </a:r>
            <a:r>
              <a:rPr lang="en-US" sz="2600" dirty="0">
                <a:solidFill>
                  <a:schemeClr val="tx2"/>
                </a:solidFill>
              </a:rPr>
              <a:t> as follows… </a:t>
            </a:r>
            <a:r>
              <a:rPr lang="en-US" sz="2600" dirty="0">
                <a:solidFill>
                  <a:schemeClr val="tx2"/>
                </a:solidFill>
                <a:hlinkClick r:id="rId2"/>
              </a:rPr>
              <a:t>https://hcg-fr.fluidreview.com/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167481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Welcome 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Ground Rules</a:t>
            </a:r>
            <a:endParaRPr lang="en-US" sz="3000" dirty="0">
              <a:solidFill>
                <a:schemeClr val="tx2"/>
              </a:solidFill>
            </a:endParaRPr>
          </a:p>
          <a:p>
            <a:r>
              <a:rPr lang="en-US" sz="3600" dirty="0">
                <a:solidFill>
                  <a:schemeClr val="tx2"/>
                </a:solidFill>
              </a:rPr>
              <a:t>Objective</a:t>
            </a:r>
          </a:p>
          <a:p>
            <a:r>
              <a:rPr lang="en-US" sz="3600" dirty="0">
                <a:solidFill>
                  <a:schemeClr val="tx2"/>
                </a:solidFill>
              </a:rPr>
              <a:t>Attendance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87194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CSP Redesign project 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Split into 2 Phases</a:t>
            </a:r>
          </a:p>
          <a:p>
            <a:r>
              <a:rPr lang="en-US" sz="3600" dirty="0">
                <a:solidFill>
                  <a:schemeClr val="tx2"/>
                </a:solidFill>
              </a:rPr>
              <a:t>Phase 1 – closed in March</a:t>
            </a:r>
          </a:p>
          <a:p>
            <a:r>
              <a:rPr lang="en-US" sz="3600" dirty="0">
                <a:solidFill>
                  <a:schemeClr val="tx2"/>
                </a:solidFill>
              </a:rPr>
              <a:t>Phase 2 – launched in August</a:t>
            </a:r>
          </a:p>
          <a:p>
            <a:r>
              <a:rPr lang="en-US" sz="3600" dirty="0">
                <a:solidFill>
                  <a:schemeClr val="tx2"/>
                </a:solidFill>
              </a:rPr>
              <a:t>Rollout:</a:t>
            </a:r>
          </a:p>
          <a:p>
            <a:pPr lvl="3"/>
            <a:r>
              <a:rPr lang="en-US" sz="3000" dirty="0">
                <a:solidFill>
                  <a:schemeClr val="tx2"/>
                </a:solidFill>
              </a:rPr>
              <a:t>FY21 &amp; FY22 – groundwork</a:t>
            </a:r>
          </a:p>
          <a:p>
            <a:pPr lvl="3"/>
            <a:r>
              <a:rPr lang="en-US" sz="3000" dirty="0">
                <a:solidFill>
                  <a:srgbClr val="E45D02"/>
                </a:solidFill>
              </a:rPr>
              <a:t>FY23 - launch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73361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Grant management software 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731520"/>
            <a:ext cx="6605331" cy="5354319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Transition from FluidReview to Survey Monkey Apply (SMA)</a:t>
            </a:r>
          </a:p>
          <a:p>
            <a:r>
              <a:rPr lang="en-US" sz="3200" dirty="0">
                <a:solidFill>
                  <a:schemeClr val="tx2"/>
                </a:solidFill>
              </a:rPr>
              <a:t>SMA site launch – FY22 applications</a:t>
            </a:r>
          </a:p>
          <a:p>
            <a:r>
              <a:rPr lang="en-US" sz="3200" dirty="0">
                <a:solidFill>
                  <a:schemeClr val="tx2"/>
                </a:solidFill>
              </a:rPr>
              <a:t>Fluid Review</a:t>
            </a:r>
          </a:p>
          <a:p>
            <a:pPr lvl="3"/>
            <a:r>
              <a:rPr lang="en-US" sz="2800" dirty="0">
                <a:solidFill>
                  <a:schemeClr val="tx2"/>
                </a:solidFill>
              </a:rPr>
              <a:t>No longer accepting submissions</a:t>
            </a:r>
          </a:p>
          <a:p>
            <a:pPr lvl="3"/>
            <a:r>
              <a:rPr lang="en-US" sz="2800" dirty="0">
                <a:solidFill>
                  <a:schemeClr val="tx2"/>
                </a:solidFill>
              </a:rPr>
              <a:t>Files must be removed by March 1, 2021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987327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CSP  operating Grant 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Grant Term – FY2021</a:t>
            </a:r>
          </a:p>
          <a:p>
            <a:pPr lvl="3"/>
            <a:r>
              <a:rPr lang="en-US" sz="3000" dirty="0">
                <a:solidFill>
                  <a:schemeClr val="tx2"/>
                </a:solidFill>
              </a:rPr>
              <a:t>July 1, 2020 – June 30, 2021</a:t>
            </a:r>
          </a:p>
          <a:p>
            <a:r>
              <a:rPr lang="en-US" sz="3600" dirty="0">
                <a:solidFill>
                  <a:schemeClr val="tx2"/>
                </a:solidFill>
              </a:rPr>
              <a:t>Grant Amount</a:t>
            </a:r>
          </a:p>
          <a:p>
            <a:pPr lvl="3"/>
            <a:r>
              <a:rPr lang="en-US" sz="3000" dirty="0">
                <a:solidFill>
                  <a:schemeClr val="tx2"/>
                </a:solidFill>
              </a:rPr>
              <a:t>Spending under the grant cannot exceed this amount</a:t>
            </a:r>
          </a:p>
          <a:p>
            <a:pPr lvl="3"/>
            <a:r>
              <a:rPr lang="en-US" sz="3000" dirty="0">
                <a:solidFill>
                  <a:schemeClr val="tx2"/>
                </a:solidFill>
              </a:rPr>
              <a:t>This is the amount to be reported on in expenditure report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27181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Grant </a:t>
            </a:r>
            <a:br>
              <a:rPr lang="en-US" sz="3200" dirty="0">
                <a:solidFill>
                  <a:srgbClr val="E45D02"/>
                </a:solidFill>
              </a:rPr>
            </a:br>
            <a:r>
              <a:rPr lang="en-US" sz="3200" dirty="0">
                <a:solidFill>
                  <a:srgbClr val="E45D02"/>
                </a:solidFill>
              </a:rPr>
              <a:t>budget management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Attachment A – Budget Narrative</a:t>
            </a:r>
          </a:p>
          <a:p>
            <a:pPr lvl="3"/>
            <a:r>
              <a:rPr lang="en-US" sz="2800" dirty="0">
                <a:solidFill>
                  <a:schemeClr val="tx2"/>
                </a:solidFill>
              </a:rPr>
              <a:t>Sets forth the approved budget for the grant.</a:t>
            </a:r>
          </a:p>
          <a:p>
            <a:r>
              <a:rPr lang="en-US" sz="3200" dirty="0">
                <a:solidFill>
                  <a:schemeClr val="tx2"/>
                </a:solidFill>
              </a:rPr>
              <a:t>Budget Modification</a:t>
            </a:r>
          </a:p>
          <a:p>
            <a:pPr lvl="3"/>
            <a:r>
              <a:rPr lang="en-US" sz="2800" dirty="0">
                <a:solidFill>
                  <a:schemeClr val="tx2"/>
                </a:solidFill>
              </a:rPr>
              <a:t>Approval required for any budget changes resulting in a change to any line item of greater than 10%.</a:t>
            </a:r>
          </a:p>
          <a:p>
            <a:pPr lvl="3"/>
            <a:r>
              <a:rPr lang="en-US" sz="2800" dirty="0">
                <a:solidFill>
                  <a:schemeClr val="tx2"/>
                </a:solidFill>
              </a:rPr>
              <a:t>Budget Modification Form – linked on CSP website under current grantees.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036414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Grant activities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Attachment B – Performance Measures Chart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Sets forth the activities under the grant.</a:t>
            </a:r>
          </a:p>
          <a:p>
            <a:r>
              <a:rPr lang="en-US" sz="2800" dirty="0">
                <a:solidFill>
                  <a:schemeClr val="tx2"/>
                </a:solidFill>
              </a:rPr>
              <a:t>Modification of Grant Activities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Requires the submission of a formal request via email and approval prior to changes taking affect.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Email notification of staff changes directly related to the grant activities within 10 days.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930858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3" y="1325880"/>
            <a:ext cx="3326502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DISBURSEMENTS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Automatic Disbursements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Disbursements by the Monthly, Quarterly, Semi-annually, Annually according to schedule in Grant Agreement.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Disbursements will be issued prior to the 10</a:t>
            </a:r>
            <a:r>
              <a:rPr lang="en-US" sz="2400" baseline="30000" dirty="0">
                <a:solidFill>
                  <a:schemeClr val="tx2"/>
                </a:solidFill>
              </a:rPr>
              <a:t>th</a:t>
            </a:r>
            <a:r>
              <a:rPr lang="en-US" sz="2400" dirty="0">
                <a:solidFill>
                  <a:schemeClr val="tx2"/>
                </a:solidFill>
              </a:rPr>
              <a:t> day of the disbursement period.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8382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3" y="1325880"/>
            <a:ext cx="3326502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reporting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 lnSpcReduction="10000"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Reports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Narrative Report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Performance Measures Report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Expenditure Report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Financial Report</a:t>
            </a:r>
          </a:p>
          <a:p>
            <a:r>
              <a:rPr lang="en-US" sz="3200" dirty="0">
                <a:solidFill>
                  <a:schemeClr val="tx2"/>
                </a:solidFill>
              </a:rPr>
              <a:t>FY21 Reporting – Offline</a:t>
            </a:r>
            <a:endParaRPr lang="en-US" sz="2600" dirty="0">
              <a:solidFill>
                <a:schemeClr val="tx2"/>
              </a:solidFill>
            </a:endParaRP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Reporting Instructions, Narrative Report, Performance Measures Report, &amp; Expenditure Report forms on CSP website under Current Grantees tab.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Reporting should be submitted via email to </a:t>
            </a:r>
            <a:r>
              <a:rPr lang="en-US" sz="2400" dirty="0">
                <a:solidFill>
                  <a:schemeClr val="tx2"/>
                </a:solidFill>
                <a:hlinkClick r:id="rId2"/>
              </a:rPr>
              <a:t>cspgrantreporting@howardcountymd.gov</a:t>
            </a:r>
            <a:r>
              <a:rPr lang="en-US" sz="2400" dirty="0">
                <a:solidFill>
                  <a:schemeClr val="tx2"/>
                </a:solidFill>
              </a:rPr>
              <a:t>  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2414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6374CB78F2C840B2DA67802110158F" ma:contentTypeVersion="9" ma:contentTypeDescription="Create a new document." ma:contentTypeScope="" ma:versionID="f5dbcfd2cd53ac6c12152904e92e73ab">
  <xsd:schema xmlns:xsd="http://www.w3.org/2001/XMLSchema" xmlns:xs="http://www.w3.org/2001/XMLSchema" xmlns:p="http://schemas.microsoft.com/office/2006/metadata/properties" xmlns:ns2="e5cb345c-8aba-4bed-b487-6a811d741993" xmlns:ns3="7782f7b1-8364-4447-8e52-525c4c5c6261" targetNamespace="http://schemas.microsoft.com/office/2006/metadata/properties" ma:root="true" ma:fieldsID="da69291bdb5677e700c1f089c4de5a80" ns2:_="" ns3:_="">
    <xsd:import namespace="e5cb345c-8aba-4bed-b487-6a811d741993"/>
    <xsd:import namespace="7782f7b1-8364-4447-8e52-525c4c5c62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cb345c-8aba-4bed-b487-6a811d7419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82f7b1-8364-4447-8e52-525c4c5c626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A9100C2-078B-4709-A83F-88D54898A0A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C1D6A1-E7C8-4E83-AC17-6A9DD6DA5A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cb345c-8aba-4bed-b487-6a811d741993"/>
    <ds:schemaRef ds:uri="7782f7b1-8364-4447-8e52-525c4c5c62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AAF74A-AC63-4A40-803E-6F2EDC490EA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228</TotalTime>
  <Words>510</Words>
  <Application>Microsoft Office PowerPoint</Application>
  <PresentationFormat>Widescreen</PresentationFormat>
  <Paragraphs>68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Corbel</vt:lpstr>
      <vt:lpstr>Wingdings</vt:lpstr>
      <vt:lpstr>Banded</vt:lpstr>
      <vt:lpstr>Operating Grant Launch</vt:lpstr>
      <vt:lpstr>Welcome </vt:lpstr>
      <vt:lpstr>CSP Redesign project </vt:lpstr>
      <vt:lpstr>Grant management software </vt:lpstr>
      <vt:lpstr>CSP  operating Grant </vt:lpstr>
      <vt:lpstr>Grant  budget management</vt:lpstr>
      <vt:lpstr>Grant activities</vt:lpstr>
      <vt:lpstr>DISBURSEMENTS</vt:lpstr>
      <vt:lpstr>reporting</vt:lpstr>
      <vt:lpstr>reporting</vt:lpstr>
      <vt:lpstr>reporting</vt:lpstr>
      <vt:lpstr>Record retention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Grant Launch</dc:title>
  <dc:creator>Godfrey, Megan</dc:creator>
  <cp:lastModifiedBy>Godfrey, Megan</cp:lastModifiedBy>
  <cp:revision>1</cp:revision>
  <dcterms:created xsi:type="dcterms:W3CDTF">2020-09-24T01:25:13Z</dcterms:created>
  <dcterms:modified xsi:type="dcterms:W3CDTF">2020-09-24T13:12:43Z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0x010100E76374CB78F2C840B2DA67802110158F</vt:lpwstr>
  </property>
</Properties>
</file>