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251" autoAdjust="0"/>
  </p:normalViewPr>
  <p:slideViewPr>
    <p:cSldViewPr snapToGrid="0">
      <p:cViewPr varScale="1">
        <p:scale>
          <a:sx n="51" d="100"/>
          <a:sy n="51" d="100"/>
        </p:scale>
        <p:origin x="16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gpsc/clean_hands_protection/e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.int/gpsc/5may/How_To_HandRub_Poster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>
                <a:hlinkClick r:id="rId3"/>
              </a:rPr>
              <a:t>https://www.who.int/gpsc/clean_hands_protection/en/</a:t>
            </a:r>
            <a:endParaRPr lang="en-US" dirty="0"/>
          </a:p>
          <a:p>
            <a:r>
              <a:rPr lang="en-US" dirty="0">
                <a:hlinkClick r:id="rId4"/>
              </a:rPr>
              <a:t>https://www.who.int/gpsc/5may/How_To_HandRub_Poster.pdf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 Washing and Hand Sanitizer Use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Health Organization Recommends…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C012E-2EAB-49CE-B15C-713E190EE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317909"/>
            <a:ext cx="4956048" cy="823912"/>
          </a:xfrm>
        </p:spPr>
        <p:txBody>
          <a:bodyPr/>
          <a:lstStyle/>
          <a:p>
            <a:r>
              <a:rPr lang="en-US" dirty="0"/>
              <a:t>How to Use Soap and Water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27211A-54A3-4551-8EDF-4AE4F584B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1" y="2141820"/>
            <a:ext cx="3366951" cy="47416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AFF19-8DB7-4A96-8D74-0353DB1DE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7909"/>
            <a:ext cx="4956048" cy="823912"/>
          </a:xfrm>
        </p:spPr>
        <p:txBody>
          <a:bodyPr/>
          <a:lstStyle/>
          <a:p>
            <a:r>
              <a:rPr lang="en-US" dirty="0"/>
              <a:t>How to Use Hand Sanitizer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A47145-56CF-40A3-9921-42A98ED840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41821"/>
            <a:ext cx="4956047" cy="4748392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on the video to see why it works!</a:t>
            </a:r>
          </a:p>
        </p:txBody>
      </p:sp>
      <p:pic>
        <p:nvPicPr>
          <p:cNvPr id="5" name="👏WASH YOUR HANDS">
            <a:hlinkClick r:id="" action="ppaction://media"/>
            <a:extLst>
              <a:ext uri="{FF2B5EF4-FFF2-40B4-BE49-F238E27FC236}">
                <a16:creationId xmlns:a16="http://schemas.microsoft.com/office/drawing/2014/main" id="{EF7D6A11-D327-45CA-B5EF-7B115DB680E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4250" y="1523999"/>
            <a:ext cx="5027613" cy="5027613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23</TotalTime>
  <Words>76</Words>
  <Application>Microsoft Office PowerPoint</Application>
  <PresentationFormat>Widescreen</PresentationFormat>
  <Paragraphs>10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Segoe Print</vt:lpstr>
      <vt:lpstr>Nature Illustration 16x9</vt:lpstr>
      <vt:lpstr>Hand Washing and Hand Sanitizer Use</vt:lpstr>
      <vt:lpstr>The World Health Organization Recommends…</vt:lpstr>
      <vt:lpstr>Click on the video to see why it works!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Washing and Hand Sanitizer Use</dc:title>
  <dc:creator>Kurek, Jennifer</dc:creator>
  <cp:lastModifiedBy>matthew zervas</cp:lastModifiedBy>
  <cp:revision>4</cp:revision>
  <dcterms:created xsi:type="dcterms:W3CDTF">2020-03-24T16:33:57Z</dcterms:created>
  <dcterms:modified xsi:type="dcterms:W3CDTF">2020-04-08T15:40:11Z</dcterms:modified>
</cp:coreProperties>
</file>